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0"/>
  </p:notesMasterIdLst>
  <p:sldIdLst>
    <p:sldId id="305" r:id="rId2"/>
    <p:sldId id="304" r:id="rId3"/>
    <p:sldId id="256" r:id="rId4"/>
    <p:sldId id="259" r:id="rId5"/>
    <p:sldId id="262" r:id="rId6"/>
    <p:sldId id="263" r:id="rId7"/>
    <p:sldId id="264" r:id="rId8"/>
    <p:sldId id="265" r:id="rId9"/>
    <p:sldId id="266" r:id="rId10"/>
    <p:sldId id="268" r:id="rId11"/>
    <p:sldId id="258" r:id="rId12"/>
    <p:sldId id="269" r:id="rId13"/>
    <p:sldId id="270" r:id="rId14"/>
    <p:sldId id="271" r:id="rId15"/>
    <p:sldId id="303" r:id="rId16"/>
    <p:sldId id="272" r:id="rId17"/>
    <p:sldId id="306" r:id="rId18"/>
    <p:sldId id="286" r:id="rId19"/>
    <p:sldId id="288" r:id="rId20"/>
    <p:sldId id="280" r:id="rId21"/>
    <p:sldId id="309" r:id="rId22"/>
    <p:sldId id="307" r:id="rId23"/>
    <p:sldId id="308" r:id="rId24"/>
    <p:sldId id="299" r:id="rId25"/>
    <p:sldId id="300" r:id="rId26"/>
    <p:sldId id="301" r:id="rId27"/>
    <p:sldId id="302" r:id="rId28"/>
    <p:sldId id="29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777" initials="7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5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240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11864-BBFC-4081-9E15-D2B1958BF15D}" type="datetimeFigureOut">
              <a:rPr lang="ru-RU" smtClean="0"/>
              <a:pPr/>
              <a:t>пт 17.02.23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E3DC4-D530-4543-AEEE-6CDAAA8A2D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5754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E7C8E-955D-470B-BF79-9ECC2A861ADB}" type="datetimeFigureOut">
              <a:rPr lang="ru-RU" smtClean="0"/>
              <a:pPr/>
              <a:t>пт 17.02.23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4DD8-E533-4270-9957-144C564E9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E7C8E-955D-470B-BF79-9ECC2A861ADB}" type="datetimeFigureOut">
              <a:rPr lang="ru-RU" smtClean="0"/>
              <a:pPr/>
              <a:t>пт 17.02.23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4DD8-E533-4270-9957-144C564E9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E7C8E-955D-470B-BF79-9ECC2A861ADB}" type="datetimeFigureOut">
              <a:rPr lang="ru-RU" smtClean="0"/>
              <a:pPr/>
              <a:t>пт 17.02.23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4DD8-E533-4270-9957-144C564E9C5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E7C8E-955D-470B-BF79-9ECC2A861ADB}" type="datetimeFigureOut">
              <a:rPr lang="ru-RU" smtClean="0"/>
              <a:pPr/>
              <a:t>пт 17.02.23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4DD8-E533-4270-9957-144C564E9C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E7C8E-955D-470B-BF79-9ECC2A861ADB}" type="datetimeFigureOut">
              <a:rPr lang="ru-RU" smtClean="0"/>
              <a:pPr/>
              <a:t>пт 17.02.23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4DD8-E533-4270-9957-144C564E9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E7C8E-955D-470B-BF79-9ECC2A861ADB}" type="datetimeFigureOut">
              <a:rPr lang="ru-RU" smtClean="0"/>
              <a:pPr/>
              <a:t>пт 17.02.23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4DD8-E533-4270-9957-144C564E9C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E7C8E-955D-470B-BF79-9ECC2A861ADB}" type="datetimeFigureOut">
              <a:rPr lang="ru-RU" smtClean="0"/>
              <a:pPr/>
              <a:t>пт 17.02.23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4DD8-E533-4270-9957-144C564E9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E7C8E-955D-470B-BF79-9ECC2A861ADB}" type="datetimeFigureOut">
              <a:rPr lang="ru-RU" smtClean="0"/>
              <a:pPr/>
              <a:t>пт 17.02.23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4DD8-E533-4270-9957-144C564E9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E7C8E-955D-470B-BF79-9ECC2A861ADB}" type="datetimeFigureOut">
              <a:rPr lang="ru-RU" smtClean="0"/>
              <a:pPr/>
              <a:t>пт 17.02.23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4DD8-E533-4270-9957-144C564E9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E7C8E-955D-470B-BF79-9ECC2A861ADB}" type="datetimeFigureOut">
              <a:rPr lang="ru-RU" smtClean="0"/>
              <a:pPr/>
              <a:t>пт 17.02.23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4DD8-E533-4270-9957-144C564E9C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E7C8E-955D-470B-BF79-9ECC2A861ADB}" type="datetimeFigureOut">
              <a:rPr lang="ru-RU" smtClean="0"/>
              <a:pPr/>
              <a:t>пт 17.02.23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4DD8-E533-4270-9957-144C564E9C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A4E7C8E-955D-470B-BF79-9ECC2A861ADB}" type="datetimeFigureOut">
              <a:rPr lang="ru-RU" smtClean="0"/>
              <a:pPr/>
              <a:t>пт 17.02.23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3CB4DD8-E533-4270-9957-144C564E9C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МБДОУ «Детский сад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им. А.Кадырова с.п.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Бено-Юртовское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:\Users\пк\Downloads\PHOTO-2023-02-13-13-35-3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88840"/>
            <a:ext cx="7272808" cy="413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Мои достижения!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C:\Users\пк\AppData\Local\Temp\Rar$DIa8476.23453\WhatsApp Image 2023-02-13 at 10.30.24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367240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пк\Downloads\PHOTO-2023-02-14-12-02-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556792"/>
            <a:ext cx="374441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5976664" cy="78641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Мои воспитанники!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пк\AppData\Local\Temp\Rar$DIa6648.25178\WhatsApp Image 2023-02-13 at 14.16.12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244827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одержимое 11" descr="C:\Users\пк\AppData\Local\Temp\Rar$DIa6648.47551\WhatsApp Image 2023-02-13 at 14.11.22.jpeg"/>
          <p:cNvPicPr>
            <a:picLocks noGrp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57"/>
            <a:ext cx="4103439" cy="262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пк\AppData\Local\Temp\Rar$DIa6648.37984\WhatsApp Image 2023-02-13 at 14.07.46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052736"/>
            <a:ext cx="2499855" cy="187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Содержимое 13" descr="C:\Users\пк\AppData\Local\Temp\Rar$DIa6648.19078\WhatsApp Image 2023-02-13 at 14.26.28.jpeg"/>
          <p:cNvPicPr>
            <a:picLocks noGrp="1"/>
          </p:cNvPicPr>
          <p:nvPr>
            <p:ph sz="quarter" idx="1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9" y="980729"/>
            <a:ext cx="2664296" cy="187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пк\AppData\Local\Temp\Rar$DIa6648.42028\WhatsApp Image 2023-02-13 at 14.09.12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356992"/>
            <a:ext cx="396044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347864" y="1700808"/>
            <a:ext cx="5400600" cy="442535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Опыт работы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Развитие творческих способностей у детей через аппликацию и рисование с использованием нетрадиционных приемов и материалов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effectLst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Подготовила воспитатель: </a:t>
            </a:r>
            <a:r>
              <a:rPr lang="ru-RU" sz="2000" dirty="0" err="1" smtClean="0">
                <a:effectLst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Самаева</a:t>
            </a:r>
            <a:r>
              <a:rPr lang="ru-RU" sz="2000" dirty="0" smtClean="0">
                <a:effectLst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А.Д.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15816" y="692696"/>
            <a:ext cx="5770984" cy="1152128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«ДЕТСКИЙ САД ИМЕНИ А.КАДЫРОВА С.П. БЕНО-ЮРТОВСКОЕ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НАДТЕРЕЧНОГО МУНИЦИПАЛЬНОГО РАЙОНА»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844824"/>
            <a:ext cx="662473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моей работы:</a:t>
            </a:r>
            <a:b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Создать  условия для развития потенциальных творческих способностей, заложенных в ребёнке, интереса к собственным открытиям через поисковую деятельность.</a:t>
            </a:r>
            <a:endParaRPr lang="ru-RU" sz="2800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71800" y="764704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412777"/>
            <a:ext cx="66967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-Повысить свой уровень самообразования, изучив учебную, справочную, научно-методическую литературу по теме самообразования;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-Познакомить детей с различными нетрадиционными техниками рисования.                                                                  -Учить детей создавать в рисунке свой неповторимый и выразительный образ, используя в рисовании разнообразные материалы и технику, разные способы создания изображения, соединяя в одном рисунке разные материалы.    </a:t>
            </a:r>
          </a:p>
          <a:p>
            <a:pPr lvl="0"/>
            <a:endParaRPr lang="ru-RU" sz="2400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214422"/>
            <a:ext cx="8286807" cy="4911741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 в том, что изобразительная продуктивная деятельность с использованием нетрадиционных изобразительных технологий является наиболее благоприятной для творческого развития способностей детей, т.к. в ней особенно проявляются разные стороны развития ребенка. Изобразительная деятельность, значится одной из самых интересных, она позволяет детям передать то, что их взволновало, вызвало положительное отношение, а иногда и отрицательное.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Нетрадиционные техники – это толчок к развитию воображения, творчества, проявлению самостоятельности, инициативы, выражения индивидуальности. Применяя и комбинируя разные способы изображения в одном рисунке, дошкольники учатся думать, самостоятельно решать, какую технику использовать, чтобы тот или иной образ получился выразительным. Владея разными техниками и способами изображения предметов или окружающего мира, ребенок получает возможность выбора. 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617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Актуальность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3995936" y="1052736"/>
            <a:ext cx="4818836" cy="41044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Изобразительная деятельность является одним из важнейших средств познания мира и развития знаний эстетического воспитания, так как оно связано с самостоятельной практической и творческой деятельностью ребенка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Рисунок 2" descr="ИЗО «Разноцветный мир»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36004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8722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 ребенка находится на кончиках его пальцев.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В.А.Сухомлинский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Пальчиковая гимнастика для детей презентация: Презентация &quot;Пальчиковая ..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99288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пк\AppData\Local\Temp\Rar$DIa2292.30385\WhatsApp Image 2023-02-10 at 13.24.37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149080"/>
            <a:ext cx="403244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пк\AppData\Local\Temp\Rar$DIa2292.33263\WhatsApp Image 2023-02-10 at 13.25.51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149080"/>
            <a:ext cx="295232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83568" y="404665"/>
            <a:ext cx="76328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Аппликация солнышко лучистое  (с ватными палочками и ватным диском)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вызвать интерес к созданию красивого цветка ромашку, с использованием подручного материала в сотворчестве с воспитателем.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 расширять знания детей о растениях, их пользы для человека;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-учить детей работать с подручным материалом;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закреплять умение работать с ножницами, клеем и ватными палочками;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-развивать мелкую моторику пальцев рук, внимание, фантазию.</a:t>
            </a:r>
          </a:p>
          <a:p>
            <a:pPr algn="ctr"/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79512" y="332656"/>
            <a:ext cx="72008" cy="14401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676654" y="332656"/>
            <a:ext cx="6631650" cy="2808312"/>
          </a:xfrm>
        </p:spPr>
        <p:txBody>
          <a:bodyPr>
            <a:normAutofit fontScale="55000" lnSpcReduction="20000"/>
          </a:bodyPr>
          <a:lstStyle/>
          <a:p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Рисование веселые ладошки</a:t>
            </a:r>
            <a:endParaRPr lang="ru-RU" sz="33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r>
              <a:rPr lang="ru-RU" sz="4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продолжать знакомить детей с техникой нетрадиционного рисования- «рисование ладошками»</a:t>
            </a:r>
          </a:p>
          <a:p>
            <a:r>
              <a:rPr lang="ru-RU" sz="4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воспитать аккуратность</a:t>
            </a:r>
          </a:p>
          <a:p>
            <a:r>
              <a:rPr lang="ru-RU" sz="4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закреплять знание цветов (зеленого, синего, оранжевого)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C:\Users\пк\AppData\Local\Temp\Rar$DIa2292.36406\WhatsApp Image 2023-02-10 at 13.27.19 (1)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645024"/>
            <a:ext cx="360040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C:\Users\пк\AppData\Local\Temp\Rar$DIa2292.37815\WhatsApp Image 2023-02-10 at 13.27.20.jpeg"/>
          <p:cNvPicPr>
            <a:picLocks noGrp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645024"/>
            <a:ext cx="34563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46456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Мой коллектив!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:\Users\пк\Downloads\PHOTO-2023-02-13-13-35-3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6840760" cy="464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4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Занятия по рисованию на тему «Дождик» (Двигательный ритм).</a:t>
            </a:r>
          </a:p>
          <a:p>
            <a:r>
              <a:rPr lang="ru-RU" sz="20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создание образа дождя нетрадиционным способом рисования (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пальцеграфией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20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Обучающие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учить детей рисовать дождь пальцами руки, ритмично распределяя отпечатки по поверхности альбомного листа, передавать в рисунке несложные явления действительности, сочетать воедино действия со словами стихотворения;</a:t>
            </a:r>
          </a:p>
          <a:p>
            <a:pPr algn="ctr">
              <a:buNone/>
            </a:pP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пк\AppData\Local\Temp\Rar$DIa2292.44093\WhatsApp Image 2023-02-10 at 13.28.04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501008"/>
            <a:ext cx="326507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пк\AppData\Local\Temp\Rar$DIa2292.45852\WhatsApp Image 2023-02-10 at 13.28.04 (1)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356992"/>
            <a:ext cx="3952598" cy="3255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611560" y="375205"/>
            <a:ext cx="7776864" cy="35394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Занятие  «Колючий ёжик» с использованием крупы.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Научить детей делать поделку с использованием крупы, привить любовь и интерес к природе.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научить детей работать с крупами, аккуратно наносить клей на детали работы, формировать навыки работы с обычной и крашеной крупой; развивать умение детей работать самостоятельно, воспитать доброе отношение друг к другу.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пк\Downloads\PHOTO-2023-02-14-11-52-11 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05064"/>
            <a:ext cx="374441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пк\Downloads\PHOTO-2023-02-14-11-52-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05064"/>
            <a:ext cx="396044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620689"/>
            <a:ext cx="72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 «Нетрадиционное рисование с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коктейльной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трубочкой» Цель: 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Познакомить детей с новым видом нетрадиционной технике рисования «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кляксография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-Закрепить умение пользоваться знакомым видом технике, для создания изображения.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Развивать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цветовосприятие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чувство композиции, умение делать выводы.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Развивать воображение и мышления.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пк\AppData\Local\Temp\Rar$DIa2292.27612\WhatsApp Image 2023-02-10 at 13.23.34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501008"/>
            <a:ext cx="568863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3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Занятия по аппликации из нетрадиционного материала «Кудрявая овечка»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Цель: Учить детей изображать в аппликации домашнее животное «Кудрявую овечку», используя нетрадиционную технику. Задачи: -Закреплять понятие «домашние животные». - Развивать творческое мышление, воображение, внимание;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Развивать мелкую моторику рук (Учить отрывать небольшие кусочки салфетки от целого, скатывать в комочки и наклеивать их на силуэт овечки) - Обогащать и активизировать словарный запас детей. (Баран, ягненок, шерсть,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шерстянной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вязанный) - Учить внимательно слушать воспитателя; -Умение выполнять заданное до конца, воспитывать любовь к аппликации, усердие и аккуратность.</a:t>
            </a:r>
          </a:p>
        </p:txBody>
      </p:sp>
      <p:pic>
        <p:nvPicPr>
          <p:cNvPr id="3" name="Рисунок 2" descr="C:\Users\пк\AppData\Local\Temp\Rar$DIa2292.19036\WhatsApp Image 2023-02-10 at 13.22.04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293096"/>
            <a:ext cx="36004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пк\AppData\Local\Temp\Rar$DIa2292.23317\WhatsApp Image 2023-02-10 at 13.22.31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221088"/>
            <a:ext cx="338437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8328"/>
            <a:ext cx="611560" cy="2103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872067" y="1643050"/>
            <a:ext cx="7408333" cy="192882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Добрых рук мастерство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1616579476_33-p-fon-dlya-prezentatsii-v-dou-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0438"/>
            <a:ext cx="9144000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H="1">
            <a:off x="0" y="338328"/>
            <a:ext cx="457200" cy="2823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Содержимое 6" descr="C:\Users\пк\AppData\Local\Temp\Rar$DIa5156.37599\IMG_665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799693" y="80629"/>
            <a:ext cx="5472608" cy="6984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0" y="188640"/>
            <a:ext cx="611560" cy="1440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:\Users\пк\AppData\Local\Temp\Rar$DIa5156.47633\IMG_669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34481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15816" y="1196752"/>
            <a:ext cx="4248472" cy="3943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7488832" cy="5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C:\Users\%D0%BF%D0%BA\Desktop\s1200 (2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C:\Users\%D0%BF%D0%BA\Desktop\s1200 (2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C:\Users\%D0%BF%D0%BA\Desktop\s1200 (2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Users\пк\Desktop\kartinka-spasibo-za-vnimanie-dlya-prezentacii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784976" cy="612068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37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624736" cy="93610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Великое искусство воспитателя- воспитание детей!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76655" y="2348880"/>
            <a:ext cx="3391289" cy="388843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Пускай мне не суждено совершить подвиг,</a:t>
            </a:r>
          </a:p>
          <a:p>
            <a:pPr algn="ctr">
              <a:buNone/>
            </a:pP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 я горжусь тем, что люди мне доверили самое дорогое - своих детей…»</a:t>
            </a: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Самаева</a:t>
            </a:r>
            <a: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Асет</a:t>
            </a:r>
            <a: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Джамаловна</a:t>
            </a:r>
            <a:endParaRPr lang="ru-RU" sz="2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pPr algn="ctr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младшей группы 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C:\Users\пк\Downloads\PHOTO-2023-02-14-10-37-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204864"/>
            <a:ext cx="396044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12768" cy="1152128"/>
          </a:xfrm>
        </p:spPr>
        <p:txBody>
          <a:bodyPr/>
          <a:lstStyle/>
          <a:p>
            <a:r>
              <a:rPr lang="ru-RU" dirty="0" smtClean="0"/>
              <a:t>Высшее образование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67545" y="2679192"/>
            <a:ext cx="3528392" cy="247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2019 году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окончила ЧГПУ «Педагогическое образование»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C:\Users\пк\Downloads\PHOTO-2023-02-14-10-40-09.jpg"/>
          <p:cNvPicPr>
            <a:picLocks noGrp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637231" y="1563573"/>
            <a:ext cx="3469942" cy="4608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Курсы повышения квалификации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6984776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пк\AppData\Local\Temp\Rar$DIa8476.4092\WhatsApp Image 2023-02-13 at 10.25.49 (3)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7776864" cy="51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пк\AppData\Local\Temp\Rar$DIa8476.14076\WhatsApp Image 2023-02-13 at 10.30.31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763686" y="-243410"/>
            <a:ext cx="5400603" cy="770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763687" y="-243409"/>
            <a:ext cx="5400602" cy="784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пк\AppData\Local\Temp\Rar$DIa8476.12268\WhatsApp Image 2023-02-13 at 10.31.54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087725" y="-279412"/>
            <a:ext cx="5184576" cy="770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1381</TotalTime>
  <Words>377</Words>
  <Application>Microsoft Office PowerPoint</Application>
  <PresentationFormat>Экран (4:3)</PresentationFormat>
  <Paragraphs>63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Волна</vt:lpstr>
      <vt:lpstr>МБДОУ «Детский сад  им. А.Кадырова с.п. Бено-Юртовское»</vt:lpstr>
      <vt:lpstr>Мой коллектив!</vt:lpstr>
      <vt:lpstr>Великое искусство воспитателя- воспитание детей!</vt:lpstr>
      <vt:lpstr>Высшее образование</vt:lpstr>
      <vt:lpstr>Курсы повышения квалификации</vt:lpstr>
      <vt:lpstr>Слайд 6</vt:lpstr>
      <vt:lpstr>Слайд 7</vt:lpstr>
      <vt:lpstr>Слайд 8</vt:lpstr>
      <vt:lpstr>Слайд 9</vt:lpstr>
      <vt:lpstr>Мои достижения!</vt:lpstr>
      <vt:lpstr>Мои воспитанники!</vt:lpstr>
      <vt:lpstr>Муниципальное бюджетное дошкольное образовательное учреждение  «ДЕТСКИЙ САД ИМЕНИ А.КАДЫРОВА С.П. БЕНО-ЮРТОВСКОЕ  НАДТЕРЕЧНОГО МУНИЦИПАЛЬНОГО РАЙОНА» </vt:lpstr>
      <vt:lpstr>Слайд 13</vt:lpstr>
      <vt:lpstr>Слайд 14</vt:lpstr>
      <vt:lpstr>Актуальность </vt:lpstr>
      <vt:lpstr>Слайд 16</vt:lpstr>
      <vt:lpstr>Ум ребенка находится на кончиках его пальцев.       В.А.Сухомлинский </vt:lpstr>
      <vt:lpstr>Слайд 18</vt:lpstr>
      <vt:lpstr>.</vt:lpstr>
      <vt:lpstr>Слайд 20</vt:lpstr>
      <vt:lpstr>Слайд 21</vt:lpstr>
      <vt:lpstr>Слайд 22</vt:lpstr>
      <vt:lpstr>Слайд 23</vt:lpstr>
      <vt:lpstr>.</vt:lpstr>
      <vt:lpstr>.</vt:lpstr>
      <vt:lpstr>.</vt:lpstr>
      <vt:lpstr>Слайд 27</vt:lpstr>
      <vt:lpstr>Слайд 28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777</dc:creator>
  <cp:lastModifiedBy>Пользователь</cp:lastModifiedBy>
  <cp:revision>145</cp:revision>
  <dcterms:created xsi:type="dcterms:W3CDTF">2021-04-02T06:49:05Z</dcterms:created>
  <dcterms:modified xsi:type="dcterms:W3CDTF">2023-02-16T21:22:04Z</dcterms:modified>
</cp:coreProperties>
</file>