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 varScale="1">
        <p:scale>
          <a:sx n="62" d="100"/>
          <a:sy n="62" d="100"/>
        </p:scale>
        <p:origin x="-13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»:___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Beno-urt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.do.ru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</a:t>
            </a:r>
            <a:r>
              <a:rPr lang="ru-RU" sz="6400" b="1" u="sng" dirty="0" smtClean="0">
                <a:latin typeface="Times New Roman" pitchFamily="18" charset="0"/>
                <a:cs typeface="Times New Roman" pitchFamily="18" charset="0"/>
              </a:rPr>
              <a:t>____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___Завгаева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Хазет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Лечиевна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______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_________</a:t>
            </a: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8967 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952-58-88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 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______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с.Бено-Юрт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ул.С-А.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Завгаева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№ 1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имени А.Кадырова с.п.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Бено-Юртовское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 ППК выдают в районном отделе образования.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Адрес: Чеченская республика, с.Знаменское, ул.Московская 5.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</TotalTime>
  <Words>46</Words>
  <Application>Microsoft Office PowerPoint</Application>
  <PresentationFormat>Экран (4:3)</PresentationFormat>
  <Paragraphs>73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пк</cp:lastModifiedBy>
  <cp:revision>13</cp:revision>
  <dcterms:created xsi:type="dcterms:W3CDTF">2021-10-20T10:26:20Z</dcterms:created>
  <dcterms:modified xsi:type="dcterms:W3CDTF">2021-11-15T07:00:59Z</dcterms:modified>
</cp:coreProperties>
</file>